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sx="100000" sy="100000" kx="0" ky="0" algn="b" rotWithShape="0" blurRad="50800" dist="50800" dir="5400000">
              <a:srgbClr val="EEECE1"/>
            </a:outerShdw>
          </a:effectLst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sx="100000" sy="100000" kx="0" ky="0" algn="b" rotWithShape="0" blurRad="50800" dist="50800" dir="5400000">
              <a:srgbClr val="EEECE1"/>
            </a:outerShdw>
          </a:effectLst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asecuritysite.com/encryption/htest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b="1" sz="3743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27"/>
              <a:t>Hashing Types.</a:t>
            </a:r>
            <a:br>
              <a:rPr b="0" sz="1727"/>
            </a:br>
            <a:r>
              <a:rPr b="0" sz="1727"/>
              <a:t>Hashing Methods.</a:t>
            </a:r>
            <a:br>
              <a:rPr b="0" sz="1727"/>
            </a:br>
            <a:r>
              <a:rPr b="0" sz="1727"/>
              <a:t>Salting.</a:t>
            </a:r>
            <a:br>
              <a:rPr b="0" sz="1727"/>
            </a:br>
            <a:r>
              <a:rPr b="0" sz="1727"/>
              <a:t>Collisions.</a:t>
            </a:r>
            <a:br>
              <a:rPr b="0" sz="1727"/>
            </a:br>
            <a:r>
              <a:rPr b="0" sz="1727"/>
              <a:t>LM and NTLM Hashes (Windows).</a:t>
            </a:r>
            <a:br>
              <a:rPr b="0" sz="1727"/>
            </a:br>
            <a:r>
              <a:rPr b="0" sz="1727"/>
              <a:t>Hash Benchmarks.</a:t>
            </a:r>
            <a:br>
              <a:rPr b="0" sz="1727"/>
            </a:br>
            <a:r>
              <a:rPr b="0" sz="1727"/>
              <a:t>Message Authentication Codes (MACs).</a:t>
            </a:r>
            <a:br>
              <a:rPr b="0" sz="1727"/>
            </a:br>
            <a:r>
              <a:rPr b="0" sz="1727"/>
              <a:t>OTP/HOTP.</a:t>
            </a:r>
            <a:br>
              <a:rPr b="0" sz="1727"/>
            </a:br>
            <a:br>
              <a:rPr b="0" sz="1727"/>
            </a:br>
            <a:br>
              <a:rPr b="0" sz="1727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b="0" sz="1727"/>
              <a:t>http://asecuritysite.com/crypto03</a:t>
            </a:r>
            <a:br>
              <a:rPr b="0" sz="1727"/>
            </a:br>
            <a:r>
              <a:rPr b="0" sz="1727"/>
              <a:t>http://asecuritysite.com/encryption</a:t>
            </a:r>
            <a:br>
              <a:rPr b="0" sz="1727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pPr/>
            <a:r>
              <a:t>Brute Force - How many hash codes?</a:t>
            </a:r>
          </a:p>
        </p:txBody>
      </p:sp>
      <p:sp>
        <p:nvSpPr>
          <p:cNvPr id="17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b="1" sz="3705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10"/>
              <a:t>Hashing Types.</a:t>
            </a:r>
            <a:br>
              <a:rPr b="0" sz="1710"/>
            </a:br>
            <a:r>
              <a:rPr sz="1710"/>
              <a:t>Hashing Methods.</a:t>
            </a:r>
            <a:br>
              <a:rPr sz="1710"/>
            </a:br>
            <a:r>
              <a:rPr b="0" sz="1710"/>
              <a:t>Salting.</a:t>
            </a:r>
            <a:br>
              <a:rPr b="0" sz="1710"/>
            </a:br>
            <a:r>
              <a:rPr b="0" sz="1710"/>
              <a:t>Collisions.</a:t>
            </a:r>
            <a:br>
              <a:rPr b="0" sz="1710"/>
            </a:br>
            <a:r>
              <a:rPr b="0" sz="1710"/>
              <a:t>LM and NTLM Hashes (Windows).</a:t>
            </a:r>
            <a:br>
              <a:rPr b="0" sz="1710"/>
            </a:br>
            <a:r>
              <a:rPr b="0" sz="1710"/>
              <a:t>Hash Benchmarks.</a:t>
            </a:r>
            <a:br>
              <a:rPr b="0" sz="1710"/>
            </a:br>
            <a:r>
              <a:rPr b="0" sz="1710"/>
              <a:t>Message Authentication Codes (MACs).</a:t>
            </a:r>
            <a:br>
              <a:rPr b="0" sz="1710"/>
            </a:br>
            <a:r>
              <a:rPr b="0" sz="1710"/>
              <a:t>OTP/HOTP.</a:t>
            </a:r>
            <a:br>
              <a:rPr b="0" sz="1710"/>
            </a:br>
            <a:r>
              <a:rPr b="0" sz="1710"/>
              <a:t>Secret Shares.</a:t>
            </a:r>
            <a:br>
              <a:rPr b="0" sz="1710"/>
            </a:br>
            <a:br>
              <a:rPr b="0" sz="171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b="0" sz="1710"/>
              <a:t>http://asecuritysite.com/crypto03</a:t>
            </a:r>
            <a:br>
              <a:rPr b="0" sz="1710"/>
            </a:br>
            <a:r>
              <a:rPr b="0" sz="1710"/>
              <a:t>http://asecuritysite.com/encryption</a:t>
            </a:r>
            <a:br>
              <a:rPr b="0" sz="171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b="1" sz="3822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64"/>
              <a:t>Hashing Types.</a:t>
            </a:r>
            <a:br>
              <a:rPr b="0" sz="1764"/>
            </a:br>
            <a:r>
              <a:rPr b="0" sz="1764"/>
              <a:t>Hashing Methods.</a:t>
            </a:r>
            <a:br>
              <a:rPr b="0" sz="1764"/>
            </a:br>
            <a:r>
              <a:rPr sz="1764"/>
              <a:t>Salting.</a:t>
            </a:r>
            <a:br>
              <a:rPr sz="1764"/>
            </a:br>
            <a:r>
              <a:rPr b="0" sz="1764"/>
              <a:t>Collisions.</a:t>
            </a:r>
            <a:br>
              <a:rPr b="0" sz="1764"/>
            </a:br>
            <a:r>
              <a:rPr b="0" sz="1764"/>
              <a:t>LM and NTLM Hashes (Windows).</a:t>
            </a:r>
            <a:br>
              <a:rPr b="0" sz="1764"/>
            </a:br>
            <a:r>
              <a:rPr b="0" sz="1764"/>
              <a:t>Hash Benchmarks.</a:t>
            </a:r>
            <a:br>
              <a:rPr b="0" sz="1764"/>
            </a:br>
            <a:r>
              <a:rPr b="0" sz="1764"/>
              <a:t>Message Authentication Codes (MACs).</a:t>
            </a:r>
            <a:br>
              <a:rPr b="0" sz="1764"/>
            </a:br>
            <a:r>
              <a:rPr b="0" sz="1764"/>
              <a:t>OTP/HOTP.</a:t>
            </a:r>
            <a:br>
              <a:rPr b="0" sz="1764"/>
            </a:br>
            <a:r>
              <a:rPr b="0" sz="1764"/>
              <a:t>Secret Shares.</a:t>
            </a:r>
            <a:br>
              <a:rPr b="0" sz="1764"/>
            </a:br>
            <a:br>
              <a:rPr b="0" sz="1764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b="0" sz="1764"/>
              <a:t>http://asecuritysite.com/crypto03</a:t>
            </a:r>
            <a:br>
              <a:rPr b="0" sz="1764"/>
            </a:br>
            <a:r>
              <a:rPr b="0" sz="1764"/>
              <a:t>http://asecuritysite.com/encryption</a:t>
            </a:r>
            <a:br>
              <a:rPr b="0" sz="1764"/>
            </a:br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Content Placeholder 2"/>
          <p:cNvSpPr txBox="1"/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b="0" sz="1800"/>
              <a:t>OTP/HOTP.</a:t>
            </a:r>
            <a:br>
              <a:rPr b="0" sz="1800"/>
            </a:br>
            <a:r>
              <a:rPr b="0" sz="1800"/>
              <a:t>Secret Shares.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b="1" sz="3743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27"/>
              <a:t>Hashing Types.</a:t>
            </a:r>
            <a:br>
              <a:rPr b="0" sz="1727"/>
            </a:br>
            <a:r>
              <a:rPr b="0" sz="1727"/>
              <a:t>Hashing Methods.</a:t>
            </a:r>
            <a:br>
              <a:rPr b="0" sz="1727"/>
            </a:br>
            <a:r>
              <a:rPr b="0" sz="1727"/>
              <a:t>Salting.</a:t>
            </a:r>
            <a:br>
              <a:rPr b="0" sz="1727"/>
            </a:br>
            <a:r>
              <a:rPr sz="1727"/>
              <a:t>Collisions.</a:t>
            </a:r>
            <a:br>
              <a:rPr sz="1727"/>
            </a:br>
            <a:r>
              <a:rPr b="0" sz="1727"/>
              <a:t>LM and NTLM Hashes (Windows).</a:t>
            </a:r>
            <a:br>
              <a:rPr b="0" sz="1727"/>
            </a:br>
            <a:r>
              <a:rPr b="0" sz="1727"/>
              <a:t>Hash Benchmarks.</a:t>
            </a:r>
            <a:br>
              <a:rPr b="0" sz="1727"/>
            </a:br>
            <a:r>
              <a:rPr b="0" sz="1727"/>
              <a:t>Message Authentication Codes (MACs).</a:t>
            </a:r>
            <a:br>
              <a:rPr b="0" sz="1727"/>
            </a:br>
            <a:r>
              <a:rPr b="0" sz="1727"/>
              <a:t>OTP/HOTP.</a:t>
            </a:r>
            <a:br>
              <a:rPr b="0" sz="1727"/>
            </a:br>
            <a:r>
              <a:rPr b="0" sz="1727"/>
              <a:t>Secret Shares.</a:t>
            </a:r>
            <a:br>
              <a:rPr b="0" sz="1727"/>
            </a:br>
            <a:br>
              <a:rPr b="0" sz="1727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b="0" sz="1727"/>
              <a:t>http://asecuritysite.com/crypto03</a:t>
            </a:r>
            <a:br>
              <a:rPr b="0" sz="1727"/>
            </a:br>
            <a:r>
              <a:rPr b="0" sz="1727"/>
              <a:t>http://asecuritysite.com/encryption</a:t>
            </a:r>
            <a:br>
              <a:rPr b="0" sz="1727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619"/>
              <a:t>Hashing Types.</a:t>
            </a:r>
            <a:br>
              <a:rPr b="0" sz="1619"/>
            </a:br>
            <a:r>
              <a:rPr b="0" sz="1619"/>
              <a:t>Hashing Methods.</a:t>
            </a:r>
            <a:br>
              <a:rPr b="0" sz="1619"/>
            </a:br>
            <a:r>
              <a:rPr b="0" sz="1619"/>
              <a:t>Salting.</a:t>
            </a:r>
            <a:br>
              <a:rPr b="0" sz="1619"/>
            </a:br>
            <a:r>
              <a:rPr b="0" sz="1619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b="0" sz="1619"/>
              <a:t>Hash Benchmarks.</a:t>
            </a:r>
            <a:br>
              <a:rPr b="0" sz="1619"/>
            </a:br>
            <a:r>
              <a:rPr b="0" sz="1619"/>
              <a:t>Message Authentication Codes (MACs).</a:t>
            </a:r>
            <a:br>
              <a:rPr b="0" sz="1619"/>
            </a:br>
            <a:r>
              <a:rPr b="0" sz="1619"/>
              <a:t>OTP/HOTP.</a:t>
            </a:r>
            <a:br>
              <a:rPr b="0" sz="1619"/>
            </a:br>
            <a:r>
              <a:rPr b="0" sz="1619"/>
              <a:t>Secret Shares.</a:t>
            </a:r>
            <a:br>
              <a:rPr b="0" sz="1619"/>
            </a:br>
            <a:br>
              <a:rPr b="0" sz="1619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b="0" sz="1619"/>
              <a:t>http://asecuritysite.com/crypto03</a:t>
            </a:r>
            <a:br>
              <a:rPr b="0" sz="1619"/>
            </a:br>
            <a:r>
              <a:rPr b="0" sz="1619"/>
              <a:t>http://asecuritysite.com/encryption</a:t>
            </a:r>
            <a:br>
              <a:rPr b="0" sz="1619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/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 Crackers/Bit Coin Miners</a:t>
            </a:r>
          </a:p>
        </p:txBody>
      </p:sp>
      <p:sp>
        <p:nvSpPr>
          <p:cNvPr id="24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b="1" sz="386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82"/>
              <a:t>Hashing Types.</a:t>
            </a:r>
            <a:br>
              <a:rPr b="0" sz="1782"/>
            </a:br>
            <a:r>
              <a:rPr b="0" sz="1782"/>
              <a:t>Hashing Methods.</a:t>
            </a:r>
            <a:br>
              <a:rPr b="0" sz="1782"/>
            </a:br>
            <a:r>
              <a:rPr b="0" sz="1782"/>
              <a:t>Salting.</a:t>
            </a:r>
            <a:br>
              <a:rPr b="0" sz="1782"/>
            </a:br>
            <a:r>
              <a:rPr b="0" sz="1782"/>
              <a:t>Collisions.</a:t>
            </a:r>
            <a:br>
              <a:rPr b="0" sz="1782"/>
            </a:br>
            <a:r>
              <a:rPr b="0" sz="1782"/>
              <a:t>LM and NTLM Hashes (Windows).</a:t>
            </a:r>
            <a:br>
              <a:rPr b="0" sz="1782"/>
            </a:br>
            <a:r>
              <a:rPr sz="1782"/>
              <a:t>Hash Benchmarks.</a:t>
            </a:r>
            <a:br>
              <a:rPr sz="1782"/>
            </a:br>
            <a:r>
              <a:rPr b="0" sz="1782"/>
              <a:t>Message Authentication Codes (MACs).</a:t>
            </a:r>
            <a:br>
              <a:rPr b="0" sz="1782"/>
            </a:br>
            <a:r>
              <a:rPr b="0" sz="1782"/>
              <a:t>OTP/HOTP.</a:t>
            </a:r>
            <a:br>
              <a:rPr b="0" sz="1782"/>
            </a:br>
            <a:br>
              <a:rPr b="0" sz="1782"/>
            </a:br>
            <a:br>
              <a:rPr b="0" sz="1782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b="0" sz="1782"/>
              <a:t>http://asecuritysite.com/crypto03</a:t>
            </a:r>
            <a:br>
              <a:rPr b="0" sz="1782"/>
            </a:br>
            <a:r>
              <a:rPr b="0" sz="1782"/>
              <a:t>http://asecuritysite.com/encryption</a:t>
            </a:r>
            <a:br>
              <a:rPr b="0" sz="1782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sz="1800"/>
              <a:t>Message Authentication Codes (MACs).</a:t>
            </a:r>
            <a:br>
              <a:rPr sz="1800"/>
            </a:br>
            <a:r>
              <a:rPr b="0"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http://asecuritysite.com/crypto02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Content Placeholder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b="0"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